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3" r:id="rId2"/>
    <p:sldId id="269" r:id="rId3"/>
    <p:sldId id="270" r:id="rId4"/>
    <p:sldId id="273" r:id="rId5"/>
    <p:sldId id="271" r:id="rId6"/>
    <p:sldId id="272" r:id="rId7"/>
    <p:sldId id="27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50A9AB-4C8E-4FBD-8480-98A9EFF31684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31390-D452-4702-8249-879400246B7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C21D-D2D4-4106-82E6-6F1E60E4E450}" type="datetimeFigureOut">
              <a:rPr lang="ru-RU" smtClean="0"/>
              <a:pPr/>
              <a:t>20.04.2018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0C9088-F793-4C60-A360-7886B39198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r>
              <a:rPr lang="kk-KZ" sz="5400" b="1" i="1" u="sng" dirty="0" smtClean="0">
                <a:solidFill>
                  <a:srgbClr val="FF0000"/>
                </a:solidFill>
              </a:rPr>
              <a:t>“Оқушының өзін өзі бағалауы,оқушылардың өзара бағалауы немесе сыныптастарының бағалауы”</a:t>
            </a:r>
            <a:endParaRPr lang="ru-RU" sz="5400" b="1" i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857255"/>
          </a:xfrm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89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Бағалау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28596" y="1500174"/>
            <a:ext cx="800105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Бақылау</a:t>
            </a:r>
          </a:p>
          <a:p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Қорытындылау:</a:t>
            </a:r>
            <a:r>
              <a:rPr lang="kk-KZ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бұдан әргі іс әрекетті анықтау үшін</a:t>
            </a:r>
          </a:p>
          <a:p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Интерпретациялау:</a:t>
            </a:r>
            <a:r>
              <a:rPr lang="kk-KZ" sz="4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алынған мәліметтер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>
            <a:normAutofit fontScale="90000"/>
          </a:bodyPr>
          <a:lstStyle/>
          <a:p>
            <a:r>
              <a:rPr lang="ru-RU" b="1" i="1" u="sng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Әдіс-тәсілдері</a:t>
            </a:r>
            <a:r>
              <a:rPr lang="kk-KZ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i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i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u="sng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00034" y="1142984"/>
            <a:ext cx="807249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k-KZ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</a:t>
            </a:r>
            <a:r>
              <a:rPr lang="kk-KZ" sz="3200" b="1" i="1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дар</a:t>
            </a:r>
            <a:r>
              <a:rPr lang="kk-KZ" sz="3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шам</a:t>
            </a:r>
          </a:p>
          <a:p>
            <a:r>
              <a:rPr lang="kk-KZ" sz="3200" b="1" i="1" u="sng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Смайликтер </a:t>
            </a:r>
            <a:r>
              <a:rPr lang="kk-KZ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арқылы</a:t>
            </a:r>
          </a:p>
          <a:p>
            <a:r>
              <a:rPr lang="kk-KZ" sz="3200" b="1" i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“Блоб” </a:t>
            </a:r>
            <a:r>
              <a:rPr lang="kk-KZ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сынып бөлмесі</a:t>
            </a:r>
          </a:p>
          <a:p>
            <a:r>
              <a:rPr lang="kk-KZ" sz="3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“Бес саусақ”</a:t>
            </a:r>
          </a:p>
          <a:p>
            <a:r>
              <a:rPr lang="kk-KZ" sz="3200" b="1" i="1" u="sng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“Жетістіктер баспалдағы</a:t>
            </a:r>
            <a:r>
              <a:rPr lang="kk-KZ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kk-KZ" sz="3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Жеке бағалау парағы</a:t>
            </a:r>
          </a:p>
          <a:p>
            <a:r>
              <a:rPr lang="kk-KZ" sz="3200" b="1" i="1" u="sng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“Басбармақ”</a:t>
            </a:r>
          </a:p>
          <a:p>
            <a:r>
              <a:rPr lang="kk-KZ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“Б.Блум тақсономиясы”</a:t>
            </a:r>
          </a:p>
          <a:p>
            <a:r>
              <a:rPr lang="kk-KZ" sz="3200" b="1" i="1" u="sng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“Бір минуттық эссе”</a:t>
            </a:r>
          </a:p>
          <a:p>
            <a:r>
              <a:rPr lang="kk-KZ" sz="3200" b="1" i="1" u="sng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“Бағалау ағашы” </a:t>
            </a:r>
          </a:p>
          <a:p>
            <a:r>
              <a:rPr lang="kk-KZ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 қол,оң қол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</p:spPr>
        <p:txBody>
          <a:bodyPr>
            <a:normAutofit/>
          </a:bodyPr>
          <a:lstStyle/>
          <a:p>
            <a:r>
              <a:rPr lang="kk-KZ" sz="3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“Оқушылар білімдеріне қарай өздерін өзі бағалауы қажет” </a:t>
            </a:r>
            <a:r>
              <a:rPr lang="kk-KZ" sz="32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П.Блэк.,Д.Уильям</a:t>
            </a:r>
            <a:endParaRPr lang="ru-RU" sz="32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8929718" cy="5286412"/>
          </a:xfrm>
        </p:spPr>
        <p:txBody>
          <a:bodyPr>
            <a:normAutofit/>
          </a:bodyPr>
          <a:lstStyle/>
          <a:p>
            <a:pPr algn="just"/>
            <a:r>
              <a:rPr lang="kk-KZ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Қалыптастырушы бағалаудың маңызды компонентерінің тағы бір түрі- 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 өзі бағалау мен өзара бағалау.</a:t>
            </a:r>
          </a:p>
          <a:p>
            <a:pPr algn="just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Өзін-өзі бағалау -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бағалау қызметімен байланысты бағалау әәәрекетінің бір түрі.</a:t>
            </a:r>
          </a:p>
          <a:p>
            <a:pPr algn="just"/>
            <a:r>
              <a:rPr lang="kk-KZ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Өзін-өзі бағалау алгоритмі:</a:t>
            </a:r>
          </a:p>
          <a:p>
            <a:pPr algn="just"/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Тапсырманы орындауда нені жақсарту керек?</a:t>
            </a:r>
          </a:p>
          <a:p>
            <a:pPr algn="just"/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Тапсырманың барлығын дұрыс орындады ма,әлде қателіктер жіберді ме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kk-K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Тапсырманы орындауда қандай біліктіліктер дамыды</a:t>
            </a:r>
            <a:r>
              <a:rPr lang="kk-K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kk-KZ" sz="24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Autofit/>
          </a:bodyPr>
          <a:lstStyle/>
          <a:p>
            <a:r>
              <a:rPr lang="kk-KZ" sz="3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Өзін-өзі бағалау және өзін өзі реттеу</a:t>
            </a:r>
            <a:endParaRPr lang="ru-RU" sz="36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857892"/>
          </a:xfrm>
        </p:spPr>
        <p:txBody>
          <a:bodyPr>
            <a:normAutofit lnSpcReduction="10000"/>
          </a:bodyPr>
          <a:lstStyle/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Өзін-өзі бағалау: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Оқыту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дәлелдемелерін жинау,олардың мағыналарын өзінше түсіндіру</a:t>
            </a: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Өзін-өзі талдау: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Өз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жұмыстарын салыстыру</a:t>
            </a: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 -өзі түзету: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Өзгерістер мен түзетулер енгізу</a:t>
            </a: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Өзін-өзі бақылау: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Ағаттықтарды</a:t>
            </a:r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жоюдағы немесе түзетілген мақсатқа қол жеткізудегі алға басуды бақылау</a:t>
            </a:r>
          </a:p>
          <a:p>
            <a:r>
              <a:rPr lang="kk-K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Өзіндік рефлексия: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Жұмыс барысын,пікір,тапсырмаға қатысты күшті бөлуді ұйымдастыру</a:t>
            </a:r>
          </a:p>
          <a:p>
            <a:endParaRPr lang="kk-KZ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</p:spPr>
        <p:txBody>
          <a:bodyPr>
            <a:normAutofit/>
          </a:bodyPr>
          <a:lstStyle/>
          <a:p>
            <a:r>
              <a:rPr lang="kk-KZ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Оқушылардың өзара бағалауы: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kk-K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Мақсаты:</a:t>
            </a:r>
            <a:r>
              <a:rPr lang="kk-KZ" b="1" i="1" dirty="0" smtClean="0">
                <a:solidFill>
                  <a:srgbClr val="002060"/>
                </a:solidFill>
              </a:rPr>
              <a:t>назарын өз жұмысының сапасына аудару және жақсартуға болатын жақтарын талдауға көмектесу.</a:t>
            </a:r>
          </a:p>
          <a:p>
            <a:pPr algn="just"/>
            <a:r>
              <a:rPr lang="kk-KZ" b="1" i="1" dirty="0" smtClean="0">
                <a:solidFill>
                  <a:srgbClr val="002060"/>
                </a:solidFill>
              </a:rPr>
              <a:t>Кері байланыс беруге көмектеседі:бір бірінен білім алуға ,біріне бірі сыни көзқарасын білдіруге мүмкіндік береді.</a:t>
            </a:r>
          </a:p>
          <a:p>
            <a:pPr algn="just"/>
            <a:r>
              <a:rPr lang="kk-KZ" b="1" i="1" dirty="0" smtClean="0">
                <a:solidFill>
                  <a:srgbClr val="FF0000"/>
                </a:solidFill>
              </a:rPr>
              <a:t>Стратегиялары:</a:t>
            </a:r>
          </a:p>
          <a:p>
            <a:pPr algn="just"/>
            <a:r>
              <a:rPr lang="kk-KZ" b="1" i="1" dirty="0" smtClean="0">
                <a:solidFill>
                  <a:srgbClr val="002060"/>
                </a:solidFill>
              </a:rPr>
              <a:t>Оқушылардың жетекшілігімен жүргізілетін  пікірталас;</a:t>
            </a:r>
          </a:p>
          <a:p>
            <a:pPr algn="just"/>
            <a:r>
              <a:rPr lang="kk-KZ" b="1" i="1" dirty="0" smtClean="0">
                <a:solidFill>
                  <a:srgbClr val="002060"/>
                </a:solidFill>
              </a:rPr>
              <a:t>Жазбаша жұмыстарды топтық бағалау;</a:t>
            </a:r>
          </a:p>
          <a:p>
            <a:pPr algn="just"/>
            <a:endParaRPr lang="ru-RU" b="1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3200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Оқушылардың бірін бірі бағалау артықшылығы:</a:t>
            </a:r>
            <a:endParaRPr lang="ru-RU" sz="3200" b="1" i="1" u="sng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600200"/>
            <a:ext cx="8858280" cy="4757758"/>
          </a:xfrm>
        </p:spPr>
        <p:txBody>
          <a:bodyPr>
            <a:normAutofit lnSpcReduction="10000"/>
          </a:bodyPr>
          <a:lstStyle/>
          <a:p>
            <a:r>
              <a:rPr lang="kk-K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Бірін</a:t>
            </a:r>
            <a:r>
              <a:rPr lang="ru-RU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kk-K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бірі бағалау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интерактивті сипатта жүреді.</a:t>
            </a:r>
          </a:p>
          <a:p>
            <a:r>
              <a:rPr lang="kk-K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Бірін- бірі бағалау арқылы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өз жұмысындағы қателіктерді көріп,қажет болса түзетуге мүмкіндік алады.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Әлеуметтік және коммуникативтік қабілеттерді жақсартуға көмектеседі.</a:t>
            </a: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Оқушылар </a:t>
            </a:r>
            <a:r>
              <a:rPr lang="kk-KZ" b="1" i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баға мен бағалаудың маңызы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жайлы тереңірек ұғынады.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243</Words>
  <Application>Microsoft Office PowerPoint</Application>
  <PresentationFormat>Экран (4:3)</PresentationFormat>
  <Paragraphs>41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“Оқушының өзін өзі бағалауы,оқушылардың өзара бағалауы немесе сыныптастарының бағалауы”</vt:lpstr>
      <vt:lpstr>   Бағалау   </vt:lpstr>
      <vt:lpstr>Әдіс-тәсілдері:    </vt:lpstr>
      <vt:lpstr>“Оқушылар білімдеріне қарай өздерін өзі бағалауы қажет” П.Блэк.,Д.Уильям</vt:lpstr>
      <vt:lpstr>Өзін-өзі бағалау және өзін өзі реттеу</vt:lpstr>
      <vt:lpstr>Оқушылардың өзара бағалауы:</vt:lpstr>
      <vt:lpstr>Оқушылардың бірін бірі бағалау артықшылығы: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Ұлттық  жоспардың басты мақсаттарының бірі-оқушылардың функционалдық сауаттылығын дамыту.</dc:title>
  <dc:creator>User</dc:creator>
  <cp:lastModifiedBy>User</cp:lastModifiedBy>
  <cp:revision>36</cp:revision>
  <dcterms:created xsi:type="dcterms:W3CDTF">2016-01-06T07:58:55Z</dcterms:created>
  <dcterms:modified xsi:type="dcterms:W3CDTF">2018-04-20T15:19:20Z</dcterms:modified>
</cp:coreProperties>
</file>